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2" r:id="rId5"/>
    <p:sldId id="266" r:id="rId6"/>
    <p:sldId id="267" r:id="rId7"/>
    <p:sldId id="259" r:id="rId8"/>
    <p:sldId id="260" r:id="rId9"/>
    <p:sldId id="257" r:id="rId10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1" autoAdjust="0"/>
    <p:restoredTop sz="94660"/>
  </p:normalViewPr>
  <p:slideViewPr>
    <p:cSldViewPr snapToGrid="0">
      <p:cViewPr varScale="1">
        <p:scale>
          <a:sx n="61" d="100"/>
          <a:sy n="61" d="100"/>
        </p:scale>
        <p:origin x="72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2A1635-5409-4303-AB57-B886ABB4D4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DEA16DE-2314-454A-867B-B382E76906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6DB0275-5790-4C39-B0F2-BD64C3B989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2D9A65D-25AF-4426-A839-52901093A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5D3F18-DD05-4FBA-9A98-7F44C21BB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2721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622AD51-741C-412D-A2FE-F083E44B9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0FBAA2A-512F-442E-ABB0-6FDA7FE4EC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96A8F5-8470-4F7E-94E9-7FD9A1B42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F1F1FAB-D64E-4114-8BA8-FACC9929E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0EE966E-1CBA-4E4E-AD53-C5850BE6A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6827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73A242FF-84DB-4B36-B2D6-D043A6F98C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DB4CC8E2-1BEA-4E9A-AF2B-7C963C001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A557112-B78C-4B08-B2D4-646855474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B73D32D-E024-4FCE-AD7D-45BA0662F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9E4F025-8AE5-4730-A167-6EAF5B888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24776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B155286-EF40-4787-ADFF-38573D9C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7E99D9E-594D-4D7A-A13F-D4DE5A9F37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84F506D-80A7-49A8-B134-AADE30B64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5AEDCB4-FF5C-4A1B-B8CB-A9036916D8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175FE58-BACC-4049-8835-E9650BD90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7236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1B85E15-909B-4261-8964-F03863684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F543822-8BE1-418B-A9F5-25D76765C7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3039B5-1CC5-4FCE-B79C-036C85F15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0FCAE81-DDB6-4465-81E9-AA769BCB5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921578-DF8E-418F-8E02-FB6C9D0DD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2948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DC98DF3-25F5-4575-9531-C62CFF81C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6DC3166-5352-42FC-BD78-67E1AE35F0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B82DEEC4-795D-4BA4-B1F3-991A4541FE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F4EE588-ED40-47CC-92BF-857A4164E7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3C341647-F1A1-4474-87F9-E467F9076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0604A44-CE79-4512-BF04-B5E02EF98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7168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0745517-6EAD-42D2-8C79-B8EBE1D6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808D5D3-D11F-40E5-8310-83C2C64387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5246092-6328-40DF-9915-E9AB960EB3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CE37F96-8E80-41AE-A7DA-4D7386F28E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D40FFCD-CBAE-4C5B-8B6C-89575C8E0B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0DE6723-48F9-4E0E-ACF2-9A217A31B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F4B78ECF-8128-4555-B981-2DD782F848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837DDDDF-F8BB-4049-A548-749B2EE26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4291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C9D5584-D19E-4B6F-AA29-761E28F84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3D3F0A3-A243-44FC-B568-23A1E2F12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0BB482E-2427-49BE-B085-E99342C12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CAAD4EF-69BD-4814-AC55-8BE77C2F7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58909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A7780AE-9425-4F7C-817D-EAF8780CD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716A748-DD89-4E9B-B74E-1B3854F3C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987BD088-6426-4AF4-866C-39A251426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6307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58CDB7F-90F5-4281-870C-2349643CB2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72DE5DC-18EE-49EA-AE93-F4EC535A9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D70F617-D5AE-46D6-B1D0-FDFC4CC976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54C7658-79A4-4601-AA74-D4D5DF29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ED114C6-E93E-43DC-96A8-32424C90BB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475609F-283F-4197-8AB6-778F29F4C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07458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E8B5DEC-34A8-4935-B870-2E70B1A10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7EE147D5-4562-4E67-8BF3-2717E522C1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0C03798-E435-4A51-9460-8A37B8798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60CC692B-73D9-47EE-8D19-2EDDFFBF3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C493011-DAE3-4CA0-910D-50A48C37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DEE8547-2298-4C0D-92C2-343D05634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538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CDED585-2733-46AC-A941-E6AC0B73C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6D22544-E47A-44B6-8F15-A91CC9ABB0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39056C4-93F8-4B18-8A98-E046991B7D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057EA0-359A-4323-BEDD-21F4A4375B4A}" type="datetimeFigureOut">
              <a:rPr kumimoji="1" lang="ja-JP" altLang="en-US" smtClean="0"/>
              <a:t>2021/8/4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8DABB21-5C7D-48AE-8F82-059CBF690D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2AA8C57-B60F-46DD-A646-4B473F1DEF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5B6E2-4EDE-4C52-BDC3-8F39B297A1F4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93566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965D8C-A10B-423F-900A-18C62C83AF6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C486E59-7DE1-438B-9664-9B763D01B6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図 4" descr="屋内, テーブル, 座る, 小さい が含まれている画像&#10;&#10;自動的に生成された説明">
            <a:extLst>
              <a:ext uri="{FF2B5EF4-FFF2-40B4-BE49-F238E27FC236}">
                <a16:creationId xmlns:a16="http://schemas.microsoft.com/office/drawing/2014/main" id="{8E48D1E7-E7E3-46A6-9520-DED65A1BA0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" r="334"/>
          <a:stretch/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441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25B5DE-AE54-4603-B8A5-F4D0E275F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 descr="テーブルの上にあるコンピューターのスクリーンショット&#10;&#10;低い精度で自動的に生成された説明">
            <a:extLst>
              <a:ext uri="{FF2B5EF4-FFF2-40B4-BE49-F238E27FC236}">
                <a16:creationId xmlns:a16="http://schemas.microsoft.com/office/drawing/2014/main" id="{921837E3-5E15-44E9-B002-AB8D385B59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4" r="584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71687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C650F94-99D4-45CD-B8D6-868671389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 descr="記号, 座る, テーブル, フロント が含まれている画像&#10;&#10;自動的に生成された説明">
            <a:extLst>
              <a:ext uri="{FF2B5EF4-FFF2-40B4-BE49-F238E27FC236}">
                <a16:creationId xmlns:a16="http://schemas.microsoft.com/office/drawing/2014/main" id="{7F2DD569-E6E2-4F4E-996D-70AFEE61CA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" r="749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40348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B4B6F0F-3AEC-4DA4-ABDC-4E1DCA2E7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 descr="グラフィカル ユーザー インターフェイス, Web サイト&#10;&#10;自動的に生成された説明">
            <a:extLst>
              <a:ext uri="{FF2B5EF4-FFF2-40B4-BE49-F238E27FC236}">
                <a16:creationId xmlns:a16="http://schemas.microsoft.com/office/drawing/2014/main" id="{A262CED0-A69B-4258-9574-39D49A10C2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" r="510"/>
          <a:stretch/>
        </p:blipFill>
        <p:spPr>
          <a:xfrm>
            <a:off x="-1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2586859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FA69B2-3302-4EBF-9D04-C56D6D183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7" name="図 6" descr="グラフィカル ユーザー インターフェイス, Web サイト&#10;&#10;自動的に生成された説明">
            <a:extLst>
              <a:ext uri="{FF2B5EF4-FFF2-40B4-BE49-F238E27FC236}">
                <a16:creationId xmlns:a16="http://schemas.microsoft.com/office/drawing/2014/main" id="{17F6924B-45B7-430B-B1AA-2C22627FC6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" r="3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793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339308-934E-4202-BF08-62D9D7D6C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 descr="グラフィカル ユーザー インターフェイス, Web サイト&#10;&#10;自動的に生成された説明">
            <a:extLst>
              <a:ext uri="{FF2B5EF4-FFF2-40B4-BE49-F238E27FC236}">
                <a16:creationId xmlns:a16="http://schemas.microsoft.com/office/drawing/2014/main" id="{6A4EDABC-2A17-4EC5-B88A-EF43219DA0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" r="148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649045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3976C9B-BB0F-4F00-B772-AF50E6E5E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 descr="テキスト&#10;&#10;中程度の精度で自動的に生成された説明">
            <a:extLst>
              <a:ext uri="{FF2B5EF4-FFF2-40B4-BE49-F238E27FC236}">
                <a16:creationId xmlns:a16="http://schemas.microsoft.com/office/drawing/2014/main" id="{7CAEDACF-A6B4-486C-A911-402F88D656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" r="592"/>
          <a:stretch/>
        </p:blipFill>
        <p:spPr>
          <a:xfrm>
            <a:off x="-1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3948155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99FFDDE-74FE-4797-BC71-6CF319F72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 descr="テキスト が含まれている画像&#10;&#10;自動的に生成された説明">
            <a:extLst>
              <a:ext uri="{FF2B5EF4-FFF2-40B4-BE49-F238E27FC236}">
                <a16:creationId xmlns:a16="http://schemas.microsoft.com/office/drawing/2014/main" id="{EAA4E58A-5FA7-4303-B332-D3BFBABEE0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" r="469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82755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04B14BC-D983-458A-9D27-2F3D32852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5" name="コンテンツ プレースホルダー 4" descr="コンピューターのスクリーンショット&#10;&#10;中程度の精度で自動的に生成された説明">
            <a:extLst>
              <a:ext uri="{FF2B5EF4-FFF2-40B4-BE49-F238E27FC236}">
                <a16:creationId xmlns:a16="http://schemas.microsoft.com/office/drawing/2014/main" id="{E2E6BBDA-8BB8-444E-BD18-787EF5500F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" r="469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05013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0</Words>
  <Application>Microsoft Office PowerPoint</Application>
  <PresentationFormat>ワイド画面</PresentationFormat>
  <Paragraphs>0</Paragraphs>
  <Slides>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3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實成 翔</dc:creator>
  <cp:lastModifiedBy>實成 翔</cp:lastModifiedBy>
  <cp:revision>5</cp:revision>
  <dcterms:created xsi:type="dcterms:W3CDTF">2021-08-04T05:49:36Z</dcterms:created>
  <dcterms:modified xsi:type="dcterms:W3CDTF">2021-08-04T06:33:13Z</dcterms:modified>
</cp:coreProperties>
</file>

<file path=docProps/thumbnail.jpeg>
</file>